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5C509-2D7F-4456-AD39-023D38ABA698}" v="37" dt="2020-09-25T12:02:24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9"/>
  </p:normalViewPr>
  <p:slideViewPr>
    <p:cSldViewPr snapToGrid="0" snapToObjects="1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88" d="100"/>
          <a:sy n="188" d="100"/>
        </p:scale>
        <p:origin x="624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, Lucy" userId="2e01bf7b-7840-408f-a3d2-56629f494df7" providerId="ADAL" clId="{0CC5C509-2D7F-4456-AD39-023D38ABA698}"/>
    <pc:docChg chg="undo custSel modSld">
      <pc:chgData name="Thomas, Lucy" userId="2e01bf7b-7840-408f-a3d2-56629f494df7" providerId="ADAL" clId="{0CC5C509-2D7F-4456-AD39-023D38ABA698}" dt="2020-09-25T12:03:04.917" v="729" actId="14100"/>
      <pc:docMkLst>
        <pc:docMk/>
      </pc:docMkLst>
      <pc:sldChg chg="modSp">
        <pc:chgData name="Thomas, Lucy" userId="2e01bf7b-7840-408f-a3d2-56629f494df7" providerId="ADAL" clId="{0CC5C509-2D7F-4456-AD39-023D38ABA698}" dt="2020-09-25T11:33:31.581" v="106" actId="5793"/>
        <pc:sldMkLst>
          <pc:docMk/>
          <pc:sldMk cId="3560844399" sldId="256"/>
        </pc:sldMkLst>
        <pc:spChg chg="mod">
          <ac:chgData name="Thomas, Lucy" userId="2e01bf7b-7840-408f-a3d2-56629f494df7" providerId="ADAL" clId="{0CC5C509-2D7F-4456-AD39-023D38ABA698}" dt="2020-09-25T11:33:11.721" v="41" actId="20577"/>
          <ac:spMkLst>
            <pc:docMk/>
            <pc:sldMk cId="3560844399" sldId="256"/>
            <ac:spMk id="2" creationId="{E095EC55-D9D3-C047-9733-08C9CF40AA8C}"/>
          </ac:spMkLst>
        </pc:spChg>
        <pc:spChg chg="mod">
          <ac:chgData name="Thomas, Lucy" userId="2e01bf7b-7840-408f-a3d2-56629f494df7" providerId="ADAL" clId="{0CC5C509-2D7F-4456-AD39-023D38ABA698}" dt="2020-09-25T11:33:31.581" v="106" actId="5793"/>
          <ac:spMkLst>
            <pc:docMk/>
            <pc:sldMk cId="3560844399" sldId="256"/>
            <ac:spMk id="3" creationId="{F6A74773-761B-5A42-AE83-73DEDB73D5E8}"/>
          </ac:spMkLst>
        </pc:spChg>
      </pc:sldChg>
      <pc:sldChg chg="addSp delSp modSp">
        <pc:chgData name="Thomas, Lucy" userId="2e01bf7b-7840-408f-a3d2-56629f494df7" providerId="ADAL" clId="{0CC5C509-2D7F-4456-AD39-023D38ABA698}" dt="2020-09-25T12:03:04.917" v="729" actId="14100"/>
        <pc:sldMkLst>
          <pc:docMk/>
          <pc:sldMk cId="431915130" sldId="258"/>
        </pc:sldMkLst>
        <pc:spChg chg="add del mod">
          <ac:chgData name="Thomas, Lucy" userId="2e01bf7b-7840-408f-a3d2-56629f494df7" providerId="ADAL" clId="{0CC5C509-2D7F-4456-AD39-023D38ABA698}" dt="2020-09-25T11:36:23.552" v="128"/>
          <ac:spMkLst>
            <pc:docMk/>
            <pc:sldMk cId="431915130" sldId="258"/>
            <ac:spMk id="2" creationId="{47114387-787F-504C-A01D-A1674BC8B597}"/>
          </ac:spMkLst>
        </pc:spChg>
        <pc:spChg chg="del">
          <ac:chgData name="Thomas, Lucy" userId="2e01bf7b-7840-408f-a3d2-56629f494df7" providerId="ADAL" clId="{0CC5C509-2D7F-4456-AD39-023D38ABA698}" dt="2020-09-25T11:33:41.619" v="108" actId="478"/>
          <ac:spMkLst>
            <pc:docMk/>
            <pc:sldMk cId="431915130" sldId="258"/>
            <ac:spMk id="3" creationId="{93048A9D-81AD-4896-B36B-7B73B25E014C}"/>
          </ac:spMkLst>
        </pc:spChg>
        <pc:spChg chg="mod">
          <ac:chgData name="Thomas, Lucy" userId="2e01bf7b-7840-408f-a3d2-56629f494df7" providerId="ADAL" clId="{0CC5C509-2D7F-4456-AD39-023D38ABA698}" dt="2020-09-25T11:33:45.288" v="110" actId="27636"/>
          <ac:spMkLst>
            <pc:docMk/>
            <pc:sldMk cId="431915130" sldId="258"/>
            <ac:spMk id="4" creationId="{CB5A3C5E-6E1E-9140-A1E6-D69978E3E1FD}"/>
          </ac:spMkLst>
        </pc:spChg>
        <pc:spChg chg="add del mod">
          <ac:chgData name="Thomas, Lucy" userId="2e01bf7b-7840-408f-a3d2-56629f494df7" providerId="ADAL" clId="{0CC5C509-2D7F-4456-AD39-023D38ABA698}" dt="2020-09-25T11:33:58.426" v="111"/>
          <ac:spMkLst>
            <pc:docMk/>
            <pc:sldMk cId="431915130" sldId="258"/>
            <ac:spMk id="8" creationId="{C8E215CD-E40D-4FC6-83BF-E0A4F58F7F59}"/>
          </ac:spMkLst>
        </pc:spChg>
        <pc:spChg chg="add del mod">
          <ac:chgData name="Thomas, Lucy" userId="2e01bf7b-7840-408f-a3d2-56629f494df7" providerId="ADAL" clId="{0CC5C509-2D7F-4456-AD39-023D38ABA698}" dt="2020-09-25T11:36:18.961" v="127"/>
          <ac:spMkLst>
            <pc:docMk/>
            <pc:sldMk cId="431915130" sldId="258"/>
            <ac:spMk id="10" creationId="{EA25E691-FE85-4061-B603-675947E137DB}"/>
          </ac:spMkLst>
        </pc:spChg>
        <pc:spChg chg="add del">
          <ac:chgData name="Thomas, Lucy" userId="2e01bf7b-7840-408f-a3d2-56629f494df7" providerId="ADAL" clId="{0CC5C509-2D7F-4456-AD39-023D38ABA698}" dt="2020-09-25T11:35:17.876" v="121"/>
          <ac:spMkLst>
            <pc:docMk/>
            <pc:sldMk cId="431915130" sldId="258"/>
            <ac:spMk id="12" creationId="{4526BCA4-2E30-4884-B34F-D05CBDE2FF96}"/>
          </ac:spMkLst>
        </pc:spChg>
        <pc:spChg chg="add del mod">
          <ac:chgData name="Thomas, Lucy" userId="2e01bf7b-7840-408f-a3d2-56629f494df7" providerId="ADAL" clId="{0CC5C509-2D7F-4456-AD39-023D38ABA698}" dt="2020-09-25T11:35:37.469" v="125"/>
          <ac:spMkLst>
            <pc:docMk/>
            <pc:sldMk cId="431915130" sldId="258"/>
            <ac:spMk id="14" creationId="{74C285EA-E38E-4488-92D6-916554CFFBFA}"/>
          </ac:spMkLst>
        </pc:spChg>
        <pc:spChg chg="add">
          <ac:chgData name="Thomas, Lucy" userId="2e01bf7b-7840-408f-a3d2-56629f494df7" providerId="ADAL" clId="{0CC5C509-2D7F-4456-AD39-023D38ABA698}" dt="2020-09-25T11:36:04.076" v="126"/>
          <ac:spMkLst>
            <pc:docMk/>
            <pc:sldMk cId="431915130" sldId="258"/>
            <ac:spMk id="15" creationId="{4C82BC88-5778-4979-B74D-D3FB8C5AF207}"/>
          </ac:spMkLst>
        </pc:spChg>
        <pc:spChg chg="add del mod">
          <ac:chgData name="Thomas, Lucy" userId="2e01bf7b-7840-408f-a3d2-56629f494df7" providerId="ADAL" clId="{0CC5C509-2D7F-4456-AD39-023D38ABA698}" dt="2020-09-25T11:37:17.299" v="133"/>
          <ac:spMkLst>
            <pc:docMk/>
            <pc:sldMk cId="431915130" sldId="258"/>
            <ac:spMk id="16" creationId="{3A6F3B79-0E18-4C71-B538-5CAF456B26D2}"/>
          </ac:spMkLst>
        </pc:spChg>
        <pc:spChg chg="add del mod">
          <ac:chgData name="Thomas, Lucy" userId="2e01bf7b-7840-408f-a3d2-56629f494df7" providerId="ADAL" clId="{0CC5C509-2D7F-4456-AD39-023D38ABA698}" dt="2020-09-25T11:42:36.377" v="167"/>
          <ac:spMkLst>
            <pc:docMk/>
            <pc:sldMk cId="431915130" sldId="258"/>
            <ac:spMk id="20" creationId="{5FCFAAE1-BE9E-4BD7-905B-E15143A3CB38}"/>
          </ac:spMkLst>
        </pc:spChg>
        <pc:spChg chg="add mod">
          <ac:chgData name="Thomas, Lucy" userId="2e01bf7b-7840-408f-a3d2-56629f494df7" providerId="ADAL" clId="{0CC5C509-2D7F-4456-AD39-023D38ABA698}" dt="2020-09-25T11:59:49.618" v="433" actId="14100"/>
          <ac:spMkLst>
            <pc:docMk/>
            <pc:sldMk cId="431915130" sldId="258"/>
            <ac:spMk id="25" creationId="{EADC690D-ABA2-4400-81B2-0726FB58CF79}"/>
          </ac:spMkLst>
        </pc:spChg>
        <pc:spChg chg="add mod">
          <ac:chgData name="Thomas, Lucy" userId="2e01bf7b-7840-408f-a3d2-56629f494df7" providerId="ADAL" clId="{0CC5C509-2D7F-4456-AD39-023D38ABA698}" dt="2020-09-25T11:59:23.539" v="428" actId="20577"/>
          <ac:spMkLst>
            <pc:docMk/>
            <pc:sldMk cId="431915130" sldId="258"/>
            <ac:spMk id="26" creationId="{BA10D02E-5EDE-44D0-97FF-FE2A94C8CB99}"/>
          </ac:spMkLst>
        </pc:spChg>
        <pc:spChg chg="add mod">
          <ac:chgData name="Thomas, Lucy" userId="2e01bf7b-7840-408f-a3d2-56629f494df7" providerId="ADAL" clId="{0CC5C509-2D7F-4456-AD39-023D38ABA698}" dt="2020-09-25T11:59:28.642" v="429" actId="1076"/>
          <ac:spMkLst>
            <pc:docMk/>
            <pc:sldMk cId="431915130" sldId="258"/>
            <ac:spMk id="27" creationId="{5139E5D6-A0B1-4286-B841-B7F714BCDA5E}"/>
          </ac:spMkLst>
        </pc:spChg>
        <pc:spChg chg="add mod">
          <ac:chgData name="Thomas, Lucy" userId="2e01bf7b-7840-408f-a3d2-56629f494df7" providerId="ADAL" clId="{0CC5C509-2D7F-4456-AD39-023D38ABA698}" dt="2020-09-25T12:00:44.080" v="489" actId="14100"/>
          <ac:spMkLst>
            <pc:docMk/>
            <pc:sldMk cId="431915130" sldId="258"/>
            <ac:spMk id="28" creationId="{A76B6DF9-9D9B-417D-B8DC-5AC8F58A3952}"/>
          </ac:spMkLst>
        </pc:spChg>
        <pc:spChg chg="add mod">
          <ac:chgData name="Thomas, Lucy" userId="2e01bf7b-7840-408f-a3d2-56629f494df7" providerId="ADAL" clId="{0CC5C509-2D7F-4456-AD39-023D38ABA698}" dt="2020-09-25T12:02:01.917" v="608" actId="1076"/>
          <ac:spMkLst>
            <pc:docMk/>
            <pc:sldMk cId="431915130" sldId="258"/>
            <ac:spMk id="29" creationId="{4220F6F5-ABE8-4548-B98D-6128516D56B3}"/>
          </ac:spMkLst>
        </pc:spChg>
        <pc:spChg chg="add mod">
          <ac:chgData name="Thomas, Lucy" userId="2e01bf7b-7840-408f-a3d2-56629f494df7" providerId="ADAL" clId="{0CC5C509-2D7F-4456-AD39-023D38ABA698}" dt="2020-09-25T12:03:04.917" v="729" actId="14100"/>
          <ac:spMkLst>
            <pc:docMk/>
            <pc:sldMk cId="431915130" sldId="258"/>
            <ac:spMk id="30" creationId="{7CB122C2-3304-4166-BA5F-B4022914E9F6}"/>
          </ac:spMkLst>
        </pc:spChg>
        <pc:graphicFrameChg chg="add del mod modGraphic">
          <ac:chgData name="Thomas, Lucy" userId="2e01bf7b-7840-408f-a3d2-56629f494df7" providerId="ADAL" clId="{0CC5C509-2D7F-4456-AD39-023D38ABA698}" dt="2020-09-25T11:34:47.145" v="119"/>
          <ac:graphicFrameMkLst>
            <pc:docMk/>
            <pc:sldMk cId="431915130" sldId="258"/>
            <ac:graphicFrameMk id="9" creationId="{8443A1BC-20E8-49E0-BCDE-2D8FE74DC265}"/>
          </ac:graphicFrameMkLst>
        </pc:graphicFrameChg>
        <pc:graphicFrameChg chg="add del mod">
          <ac:chgData name="Thomas, Lucy" userId="2e01bf7b-7840-408f-a3d2-56629f494df7" providerId="ADAL" clId="{0CC5C509-2D7F-4456-AD39-023D38ABA698}" dt="2020-09-25T11:35:17.876" v="121"/>
          <ac:graphicFrameMkLst>
            <pc:docMk/>
            <pc:sldMk cId="431915130" sldId="258"/>
            <ac:graphicFrameMk id="11" creationId="{8E1B6232-FAA3-4384-ADD6-44FC6574F20A}"/>
          </ac:graphicFrameMkLst>
        </pc:graphicFrameChg>
        <pc:graphicFrameChg chg="add del mod">
          <ac:chgData name="Thomas, Lucy" userId="2e01bf7b-7840-408f-a3d2-56629f494df7" providerId="ADAL" clId="{0CC5C509-2D7F-4456-AD39-023D38ABA698}" dt="2020-09-25T11:35:37.469" v="125"/>
          <ac:graphicFrameMkLst>
            <pc:docMk/>
            <pc:sldMk cId="431915130" sldId="258"/>
            <ac:graphicFrameMk id="13" creationId="{126E15D7-D318-4E0C-9E9F-552F580811F4}"/>
          </ac:graphicFrameMkLst>
        </pc:graphicFrameChg>
        <pc:graphicFrameChg chg="add del mod modGraphic">
          <ac:chgData name="Thomas, Lucy" userId="2e01bf7b-7840-408f-a3d2-56629f494df7" providerId="ADAL" clId="{0CC5C509-2D7F-4456-AD39-023D38ABA698}" dt="2020-09-25T11:41:11.816" v="157"/>
          <ac:graphicFrameMkLst>
            <pc:docMk/>
            <pc:sldMk cId="431915130" sldId="258"/>
            <ac:graphicFrameMk id="17" creationId="{03A4D01A-FCA9-468E-B232-8F152756E539}"/>
          </ac:graphicFrameMkLst>
        </pc:graphicFrameChg>
        <pc:graphicFrameChg chg="add del mod">
          <ac:chgData name="Thomas, Lucy" userId="2e01bf7b-7840-408f-a3d2-56629f494df7" providerId="ADAL" clId="{0CC5C509-2D7F-4456-AD39-023D38ABA698}" dt="2020-09-25T11:42:36.377" v="167"/>
          <ac:graphicFrameMkLst>
            <pc:docMk/>
            <pc:sldMk cId="431915130" sldId="258"/>
            <ac:graphicFrameMk id="19" creationId="{D5F4218A-A1F9-40B4-93E1-F27D4A4405B3}"/>
          </ac:graphicFrameMkLst>
        </pc:graphicFrameChg>
        <pc:graphicFrameChg chg="add mod modGraphic">
          <ac:chgData name="Thomas, Lucy" userId="2e01bf7b-7840-408f-a3d2-56629f494df7" providerId="ADAL" clId="{0CC5C509-2D7F-4456-AD39-023D38ABA698}" dt="2020-09-25T11:58:39.421" v="305" actId="14100"/>
          <ac:graphicFrameMkLst>
            <pc:docMk/>
            <pc:sldMk cId="431915130" sldId="258"/>
            <ac:graphicFrameMk id="21" creationId="{B8F97B17-59E6-4E4A-9F70-86A45720AF9C}"/>
          </ac:graphicFrameMkLst>
        </pc:graphicFrameChg>
        <pc:picChg chg="del">
          <ac:chgData name="Thomas, Lucy" userId="2e01bf7b-7840-408f-a3d2-56629f494df7" providerId="ADAL" clId="{0CC5C509-2D7F-4456-AD39-023D38ABA698}" dt="2020-09-25T11:33:39.921" v="107" actId="478"/>
          <ac:picMkLst>
            <pc:docMk/>
            <pc:sldMk cId="431915130" sldId="258"/>
            <ac:picMk id="6" creationId="{0AD116B0-6FD8-5B4D-B169-CA866A742FD7}"/>
          </ac:picMkLst>
        </pc:picChg>
        <pc:picChg chg="mod">
          <ac:chgData name="Thomas, Lucy" userId="2e01bf7b-7840-408f-a3d2-56629f494df7" providerId="ADAL" clId="{0CC5C509-2D7F-4456-AD39-023D38ABA698}" dt="2020-09-25T11:59:41.547" v="431" actId="1076"/>
          <ac:picMkLst>
            <pc:docMk/>
            <pc:sldMk cId="431915130" sldId="258"/>
            <ac:picMk id="7" creationId="{D1972A31-AB6D-724D-B976-70735B791746}"/>
          </ac:picMkLst>
        </pc:picChg>
        <pc:cxnChg chg="add mod">
          <ac:chgData name="Thomas, Lucy" userId="2e01bf7b-7840-408f-a3d2-56629f494df7" providerId="ADAL" clId="{0CC5C509-2D7F-4456-AD39-023D38ABA698}" dt="2020-09-25T11:59:34.878" v="430" actId="1076"/>
          <ac:cxnSpMkLst>
            <pc:docMk/>
            <pc:sldMk cId="431915130" sldId="258"/>
            <ac:cxnSpMk id="23" creationId="{0FBDC5CC-150E-448A-9D05-993487B336AD}"/>
          </ac:cxnSpMkLst>
        </pc:cxnChg>
      </pc:sldChg>
    </pc:docChg>
  </pc:docChgLst>
  <pc:docChgLst>
    <pc:chgData name="Thomas, Lucy" userId="2e01bf7b-7840-408f-a3d2-56629f494df7" providerId="ADAL" clId="{D7C7A9E2-A29E-43E4-9D3C-E7A055FAC9A3}"/>
    <pc:docChg chg="modSld">
      <pc:chgData name="Thomas, Lucy" userId="2e01bf7b-7840-408f-a3d2-56629f494df7" providerId="ADAL" clId="{D7C7A9E2-A29E-43E4-9D3C-E7A055FAC9A3}" dt="2020-09-25T15:37:40.384" v="0" actId="20577"/>
      <pc:docMkLst>
        <pc:docMk/>
      </pc:docMkLst>
      <pc:sldChg chg="modSp">
        <pc:chgData name="Thomas, Lucy" userId="2e01bf7b-7840-408f-a3d2-56629f494df7" providerId="ADAL" clId="{D7C7A9E2-A29E-43E4-9D3C-E7A055FAC9A3}" dt="2020-09-25T15:37:40.384" v="0" actId="20577"/>
        <pc:sldMkLst>
          <pc:docMk/>
          <pc:sldMk cId="431915130" sldId="258"/>
        </pc:sldMkLst>
        <pc:graphicFrameChg chg="modGraphic">
          <ac:chgData name="Thomas, Lucy" userId="2e01bf7b-7840-408f-a3d2-56629f494df7" providerId="ADAL" clId="{D7C7A9E2-A29E-43E4-9D3C-E7A055FAC9A3}" dt="2020-09-25T15:37:40.384" v="0" actId="20577"/>
          <ac:graphicFrameMkLst>
            <pc:docMk/>
            <pc:sldMk cId="431915130" sldId="258"/>
            <ac:graphicFrameMk id="21" creationId="{B8F97B17-59E6-4E4A-9F70-86A45720AF9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7FEA7-54DB-174D-8AEA-E727A6F9C6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8D90B-7BAE-0846-A2C3-D8C3F194EA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49C61-5025-0E40-8C52-3ECC3FF9543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2626F-6C6B-0345-A885-A17BC5E191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67760-0E18-0B48-984B-34F0CBA4AD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A4395-2A43-A74B-9357-37EA8107A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71717-FEEA-2840-B070-31CB21880B9F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A57E3-9659-364F-8DBF-F554E584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1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6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F142-C249-7C4A-8664-7421BFB69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1" i="0">
                <a:latin typeface="HK Grotesk" panose="02000503000000000000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6827D-F8BA-8140-BE48-5980AED2C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32924"/>
          </a:xfrm>
        </p:spPr>
        <p:txBody>
          <a:bodyPr/>
          <a:lstStyle>
            <a:lvl1pPr marL="0" indent="0" algn="ctr">
              <a:buNone/>
              <a:defRPr sz="2400" b="0" i="0" spc="-70" baseline="0">
                <a:latin typeface="HK Grotesk Medium" panose="02000503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8292-593B-CE40-8509-4F8B03B3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K Grotesk Light" pitchFamily="2" charset="77"/>
              </a:defRPr>
            </a:lvl1pPr>
          </a:lstStyle>
          <a:p>
            <a:fld id="{C381542C-5368-5548-BFCA-4913B88E2949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C8C42-728F-1C4D-8E64-22A54E99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HK Grotesk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81041-667F-5445-9C6A-75744534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HK Grotesk Light" pitchFamily="2" charset="77"/>
              </a:defRPr>
            </a:lvl1pPr>
          </a:lstStyle>
          <a:p>
            <a:fld id="{90BA0A6B-3A2E-A54E-8805-5764FB1FE3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3FD843-2957-6C4D-BD1A-CB32DC835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2511" y="5303837"/>
            <a:ext cx="3386978" cy="10064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209EB0-1575-6446-9391-02A5A0BB3486}"/>
              </a:ext>
            </a:extLst>
          </p:cNvPr>
          <p:cNvCxnSpPr/>
          <p:nvPr userDrawn="1"/>
        </p:nvCxnSpPr>
        <p:spPr>
          <a:xfrm>
            <a:off x="2922761" y="4896683"/>
            <a:ext cx="6310265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0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5453-006A-174F-98E5-9A89FAA1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4E971-1A22-AC45-A895-A0B9F216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5FD2B-B343-894A-BBF8-0FB38EC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FBC0A-5972-AD46-8B8B-3A87AB35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7403F-3F96-8845-A978-6F28C1EF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AAB63-B505-354C-998E-7AB8D2BE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8889E-54D7-454C-B025-C94F5360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44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F6BB-AE10-AB45-AEB5-3B82E824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9F676-85B6-FC44-9067-62B0D6870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C1B25-00EE-534B-BEC9-D9A1ECA1E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23C50-07E5-9A49-A151-F371E5FF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B3FBD-E6F5-D648-81DA-F6C1442F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F2334-6F80-0D40-B2CB-F65A74F4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9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A5FA-46BC-AD47-9C88-BA388200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BEE9E-C801-EF42-A3D6-4F002DC53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3F062-50A5-824D-8DDF-0B1AD4FDF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2773B-32CA-1846-9085-13541EBB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80E64-A684-3740-977C-9A88F0D2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F08AB-77C8-3F47-A8A2-9C214E0E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08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40F33-7CC9-AF49-8F2F-9CE98F70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710B1-4EB4-824C-BC2A-A1B338782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E343-B9AD-EE44-A096-1E57DE90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446B3-E146-804F-BDB2-BB08EC38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91916-90E3-4441-9073-6E0AADFA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78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520D8-0452-CF4C-AA3E-18FCFF82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D7A22-817A-7F48-8E87-E86A57501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3E7A1-11DB-D948-AD61-8881768C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A340A-515B-F449-A7E7-28CE1975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9C833-0062-AF44-885A-3B1AECCF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7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2940D-93E0-8D40-99D7-52A2C303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8A39C3-A7A6-F646-9CD9-E288310D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71E02F9-21EA-BB4C-BD2D-8A41839CF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C8F092D-7AEA-9E4E-B880-895E94A2C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DFD09D-42A6-194F-92C6-0D4B52ECF0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4" cy="7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0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8D7DB-8ECB-EF44-A153-5F0562F0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34C415-6CCF-1F42-A0D3-7638D1ECF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A58301F-E901-9549-8D09-6974EB987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AE9B2C-1CFE-914D-A101-93AA02A3F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7F69F5-EBDB-5646-A008-9CF70959EE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3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F6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2D0F57-972B-004A-A280-7FC7719F5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-552397" y="-6463406"/>
            <a:ext cx="9335222" cy="1867044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3B45C46-BDDF-5A4F-9B79-93C280C8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202207" cy="1600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8708657-7BCF-3449-9F3F-81230AB87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202207" cy="38115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95F608-5C75-ED4A-B149-2E5A77EBC0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9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">
    <p:bg>
      <p:bgPr>
        <a:solidFill>
          <a:srgbClr val="F6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2D0F57-972B-004A-A280-7FC7719F5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-546822" y="-6468982"/>
            <a:ext cx="9335222" cy="186704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BAF142-C249-7C4A-8664-7421BFB694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92709"/>
            <a:ext cx="9144000" cy="1129178"/>
          </a:xfrm>
        </p:spPr>
        <p:txBody>
          <a:bodyPr anchor="b">
            <a:normAutofit/>
          </a:bodyPr>
          <a:lstStyle>
            <a:lvl1pPr algn="ctr">
              <a:defRPr sz="6000" b="1" i="0">
                <a:solidFill>
                  <a:schemeClr val="accent1"/>
                </a:solidFill>
                <a:latin typeface="HK Grotesk" panose="02000503000000000000" pitchFamily="2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3FD843-2957-6C4D-BD1A-CB32DC835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5715" y="4343956"/>
            <a:ext cx="2940567" cy="8738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A911EF-EF62-6F45-8DEE-D2CD15042AEB}"/>
              </a:ext>
            </a:extLst>
          </p:cNvPr>
          <p:cNvSpPr/>
          <p:nvPr userDrawn="1"/>
        </p:nvSpPr>
        <p:spPr>
          <a:xfrm>
            <a:off x="5242785" y="5386953"/>
            <a:ext cx="1706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www.thesu.org.uk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521E0B-3B9B-FA4E-8569-03196F522D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8093" y="5816994"/>
            <a:ext cx="1495812" cy="2614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860697-7667-CC4F-9013-3C44A3296D24}"/>
              </a:ext>
            </a:extLst>
          </p:cNvPr>
          <p:cNvSpPr/>
          <p:nvPr userDrawn="1"/>
        </p:nvSpPr>
        <p:spPr>
          <a:xfrm>
            <a:off x="4436689" y="6247576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Falmouth &amp; Exeter Students’ Union is a registered charity in England and Wales No.1145405</a:t>
            </a:r>
          </a:p>
        </p:txBody>
      </p:sp>
    </p:spTree>
    <p:extLst>
      <p:ext uri="{BB962C8B-B14F-4D97-AF65-F5344CB8AC3E}">
        <p14:creationId xmlns:p14="http://schemas.microsoft.com/office/powerpoint/2010/main" val="59060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E17F-06CD-4940-8D88-D860287D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F817A-033F-A446-AF11-4EE6BE7DF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EABF1-5C99-4E40-B361-5A36AD5E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D9013-DFE5-8E46-A269-08AC7BD9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CE9D2-F6CF-AA4B-9A1B-084B8E2A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8CF9A-8DB4-914D-B514-724E48DF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CC949-711A-CD40-B73A-0F853B68C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EBA5-C8F9-6E4D-9BFD-23ED2BCF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0A0C7-039C-0E4D-951D-25622A9A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10A83-9667-464E-B804-76640921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0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3964-49EA-D747-A23F-025D07E4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EA783-C72D-EA43-AF6B-78E87C016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266DF-2633-A14C-98C5-D3F1E7FAC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BD755-0E54-C949-A75A-F8267E44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618B2-B220-9441-B128-8CCE068D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C44E9-0111-1749-910F-F68CF149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8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1340-5F51-5641-BE49-D32FA2B9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E7BD5-B590-7342-9B8F-472908A0E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320A6-FDF8-3B4A-AAAA-0D9BDA9A0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36B21-AE77-A04D-864C-6B5B79A34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5EBF5-F0A2-D541-99BF-DA24BE6CB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D3991-6930-3946-AE8C-0314008C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01AB9-48CF-0C40-A265-0FBE5D98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FADAF-AA4D-E246-9B17-8712C08B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4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92C8E-34BB-3644-B71C-801EACE0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0016B-178C-294B-A38B-9C42ABBAC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98587-73A6-1748-8221-1792964B6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K Grotesk Light" pitchFamily="2" charset="77"/>
              </a:defRPr>
            </a:lvl1pPr>
          </a:lstStyle>
          <a:p>
            <a:fld id="{C381542C-5368-5548-BFCA-4913B88E294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3CCE4-38D6-2A42-9DF2-3B86FE12B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K Grotesk Ligh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A970F-C774-8746-9F30-A16609268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K Grotesk Light" pitchFamily="2" charset="77"/>
              </a:defRPr>
            </a:lvl1pPr>
          </a:lstStyle>
          <a:p>
            <a:fld id="{90BA0A6B-3A2E-A54E-8805-5764FB1FE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4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K Grotesk" panose="02000503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EC55-D9D3-C047-9733-08C9CF40A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Activity Group Accounts Summary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74773-761B-5A42-AE83-73DEDB73D5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From Sage – the SU Financial Management system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4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A3C5E-6E1E-9140-A1E6-D69978E3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07920"/>
            <a:ext cx="3932237" cy="346106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972A31-AB6D-724D-B976-70735B791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188" y="5346660"/>
            <a:ext cx="2557304" cy="759929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4C82BC88-5778-4979-B74D-D3FB8C5AF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8F97B17-59E6-4E4A-9F70-86A45720A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51042"/>
              </p:ext>
            </p:extLst>
          </p:nvPr>
        </p:nvGraphicFramePr>
        <p:xfrm>
          <a:off x="550607" y="711224"/>
          <a:ext cx="9543592" cy="4937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754">
                  <a:extLst>
                    <a:ext uri="{9D8B030D-6E8A-4147-A177-3AD203B41FA5}">
                      <a16:colId xmlns:a16="http://schemas.microsoft.com/office/drawing/2014/main" val="2212162038"/>
                    </a:ext>
                  </a:extLst>
                </a:gridCol>
                <a:gridCol w="492219">
                  <a:extLst>
                    <a:ext uri="{9D8B030D-6E8A-4147-A177-3AD203B41FA5}">
                      <a16:colId xmlns:a16="http://schemas.microsoft.com/office/drawing/2014/main" val="466934663"/>
                    </a:ext>
                  </a:extLst>
                </a:gridCol>
                <a:gridCol w="1057360">
                  <a:extLst>
                    <a:ext uri="{9D8B030D-6E8A-4147-A177-3AD203B41FA5}">
                      <a16:colId xmlns:a16="http://schemas.microsoft.com/office/drawing/2014/main" val="907179249"/>
                    </a:ext>
                  </a:extLst>
                </a:gridCol>
                <a:gridCol w="838596">
                  <a:extLst>
                    <a:ext uri="{9D8B030D-6E8A-4147-A177-3AD203B41FA5}">
                      <a16:colId xmlns:a16="http://schemas.microsoft.com/office/drawing/2014/main" val="2312752427"/>
                    </a:ext>
                  </a:extLst>
                </a:gridCol>
                <a:gridCol w="993554">
                  <a:extLst>
                    <a:ext uri="{9D8B030D-6E8A-4147-A177-3AD203B41FA5}">
                      <a16:colId xmlns:a16="http://schemas.microsoft.com/office/drawing/2014/main" val="582531640"/>
                    </a:ext>
                  </a:extLst>
                </a:gridCol>
                <a:gridCol w="2534020">
                  <a:extLst>
                    <a:ext uri="{9D8B030D-6E8A-4147-A177-3AD203B41FA5}">
                      <a16:colId xmlns:a16="http://schemas.microsoft.com/office/drawing/2014/main" val="3374280674"/>
                    </a:ext>
                  </a:extLst>
                </a:gridCol>
                <a:gridCol w="638063">
                  <a:extLst>
                    <a:ext uri="{9D8B030D-6E8A-4147-A177-3AD203B41FA5}">
                      <a16:colId xmlns:a16="http://schemas.microsoft.com/office/drawing/2014/main" val="3436905913"/>
                    </a:ext>
                  </a:extLst>
                </a:gridCol>
                <a:gridCol w="382837">
                  <a:extLst>
                    <a:ext uri="{9D8B030D-6E8A-4147-A177-3AD203B41FA5}">
                      <a16:colId xmlns:a16="http://schemas.microsoft.com/office/drawing/2014/main" val="3307284332"/>
                    </a:ext>
                  </a:extLst>
                </a:gridCol>
                <a:gridCol w="638063">
                  <a:extLst>
                    <a:ext uri="{9D8B030D-6E8A-4147-A177-3AD203B41FA5}">
                      <a16:colId xmlns:a16="http://schemas.microsoft.com/office/drawing/2014/main" val="1318324646"/>
                    </a:ext>
                  </a:extLst>
                </a:gridCol>
                <a:gridCol w="638063">
                  <a:extLst>
                    <a:ext uri="{9D8B030D-6E8A-4147-A177-3AD203B41FA5}">
                      <a16:colId xmlns:a16="http://schemas.microsoft.com/office/drawing/2014/main" val="2380527600"/>
                    </a:ext>
                  </a:extLst>
                </a:gridCol>
                <a:gridCol w="638063">
                  <a:extLst>
                    <a:ext uri="{9D8B030D-6E8A-4147-A177-3AD203B41FA5}">
                      <a16:colId xmlns:a16="http://schemas.microsoft.com/office/drawing/2014/main" val="1057925655"/>
                    </a:ext>
                  </a:extLst>
                </a:gridCol>
              </a:tblGrid>
              <a:tr h="24865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N/C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4185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Super Sports Club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0206739"/>
                  </a:ext>
                </a:extLst>
              </a:tr>
              <a:tr h="248656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2126381"/>
                  </a:ext>
                </a:extLst>
              </a:tr>
              <a:tr h="24865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Type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Date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Account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Ref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Details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Dept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T/C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Totals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Debit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Credit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46123634"/>
                  </a:ext>
                </a:extLst>
              </a:tr>
              <a:tr h="24865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77708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JC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01/08/2020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4185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OPJA 20/21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OPJA 2020/21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105.50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105.50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04333071"/>
                  </a:ext>
                </a:extLst>
              </a:tr>
              <a:tr h="24865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95443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01/10/2020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1237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WEB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SSC standard membership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53714644"/>
                  </a:ext>
                </a:extLst>
              </a:tr>
              <a:tr h="24865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95562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01/10/2020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1237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WEB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SSC standard membership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1748535"/>
                  </a:ext>
                </a:extLst>
              </a:tr>
              <a:tr h="24865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96543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02/20/2020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1237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WEB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SSC standard membership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7801791"/>
                  </a:ext>
                </a:extLst>
              </a:tr>
              <a:tr h="24865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97564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15/10/2020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1237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WEB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SSC standard membership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6591959"/>
                  </a:ext>
                </a:extLst>
              </a:tr>
              <a:tr h="24865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165.50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165.50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9002843"/>
                  </a:ext>
                </a:extLst>
              </a:tr>
              <a:tr h="24865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102039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15/08/2020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Cornwall1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Inv1876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Instructor Invoice Term 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95.00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95.00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2328041"/>
                  </a:ext>
                </a:extLst>
              </a:tr>
              <a:tr h="24865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104562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03/09/2020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1237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DCARD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Equipment for club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0548250"/>
                  </a:ext>
                </a:extLst>
              </a:tr>
              <a:tr h="24865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106537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05/09/2020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1237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BACS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Reimbursement to Treasurer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7784103"/>
                  </a:ext>
                </a:extLst>
              </a:tr>
              <a:tr h="24865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125.50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125.50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52457173"/>
                  </a:ext>
                </a:extLst>
              </a:tr>
              <a:tr h="248656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99466531"/>
                  </a:ext>
                </a:extLst>
              </a:tr>
              <a:tr h="248656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u="sng" strike="noStrike">
                          <a:effectLst/>
                        </a:rPr>
                        <a:t>Super Sports Club Accounts 2020/21</a:t>
                      </a:r>
                      <a:endParaRPr lang="en-GB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99554297"/>
                  </a:ext>
                </a:extLst>
              </a:tr>
              <a:tr h="4613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Opening Balance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105.50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9214716"/>
                  </a:ext>
                </a:extLst>
              </a:tr>
              <a:tr h="248656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Income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60.00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5001984"/>
                  </a:ext>
                </a:extLst>
              </a:tr>
              <a:tr h="248656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Expentiture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125.50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20117866"/>
                  </a:ext>
                </a:extLst>
              </a:tr>
              <a:tr h="248656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Balance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4512718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BDC5CC-150E-448A-9D05-993487B336AD}"/>
              </a:ext>
            </a:extLst>
          </p:cNvPr>
          <p:cNvCxnSpPr>
            <a:cxnSpLocks/>
          </p:cNvCxnSpPr>
          <p:nvPr/>
        </p:nvCxnSpPr>
        <p:spPr>
          <a:xfrm flipH="1" flipV="1">
            <a:off x="7844739" y="5570039"/>
            <a:ext cx="571499" cy="1565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ADC690D-ABA2-4400-81B2-0726FB58CF79}"/>
              </a:ext>
            </a:extLst>
          </p:cNvPr>
          <p:cNvSpPr txBox="1"/>
          <p:nvPr/>
        </p:nvSpPr>
        <p:spPr>
          <a:xfrm>
            <a:off x="8416238" y="5710027"/>
            <a:ext cx="212394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This number is the most important!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10D02E-5EDE-44D0-97FF-FE2A94C8CB99}"/>
              </a:ext>
            </a:extLst>
          </p:cNvPr>
          <p:cNvSpPr txBox="1"/>
          <p:nvPr/>
        </p:nvSpPr>
        <p:spPr>
          <a:xfrm>
            <a:off x="10110508" y="1721793"/>
            <a:ext cx="198580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These are CREDITS on your account. Your INCOME.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39E5D6-A0B1-4286-B841-B7F714BCDA5E}"/>
              </a:ext>
            </a:extLst>
          </p:cNvPr>
          <p:cNvSpPr txBox="1"/>
          <p:nvPr/>
        </p:nvSpPr>
        <p:spPr>
          <a:xfrm>
            <a:off x="10110508" y="2968302"/>
            <a:ext cx="198580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These are DEBITS on your account. EXPENDITURE.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6B6DF9-9D9B-417D-B8DC-5AC8F58A3952}"/>
              </a:ext>
            </a:extLst>
          </p:cNvPr>
          <p:cNvSpPr txBox="1"/>
          <p:nvPr/>
        </p:nvSpPr>
        <p:spPr>
          <a:xfrm>
            <a:off x="1306672" y="4632148"/>
            <a:ext cx="212478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This is a summary of income &amp; expenditure to date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20F6F5-ABE8-4548-B98D-6128516D56B3}"/>
              </a:ext>
            </a:extLst>
          </p:cNvPr>
          <p:cNvSpPr txBox="1"/>
          <p:nvPr/>
        </p:nvSpPr>
        <p:spPr>
          <a:xfrm>
            <a:off x="2795899" y="267764"/>
            <a:ext cx="616128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Report taken from SAGE the SU financial management system.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B122C2-3304-4166-BA5F-B4022914E9F6}"/>
              </a:ext>
            </a:extLst>
          </p:cNvPr>
          <p:cNvSpPr txBox="1"/>
          <p:nvPr/>
        </p:nvSpPr>
        <p:spPr>
          <a:xfrm>
            <a:off x="671955" y="5990071"/>
            <a:ext cx="5424045" cy="3662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Income minus expenditure = balance on your account.</a:t>
            </a:r>
          </a:p>
        </p:txBody>
      </p:sp>
    </p:spTree>
    <p:extLst>
      <p:ext uri="{BB962C8B-B14F-4D97-AF65-F5344CB8AC3E}">
        <p14:creationId xmlns:p14="http://schemas.microsoft.com/office/powerpoint/2010/main" val="43191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94D0-3BA7-464B-BF72-E10A8C807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looking 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B46075BF-D563-460A-8893-492F36F1B8EC}"/>
              </a:ext>
            </a:extLst>
          </p:cNvPr>
          <p:cNvSpPr/>
          <p:nvPr/>
        </p:nvSpPr>
        <p:spPr>
          <a:xfrm>
            <a:off x="9337040" y="2907487"/>
            <a:ext cx="914400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835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Finance Jargon Buster" id="{A460BBF5-AB4D-47A0-89D3-1E08E849DC39}" vid="{B53AC1EA-8090-49C3-BBDE-B09AB6919D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34a646c-6c9f-435c-8fda-3b80bf16d22f">
      <UserInfo>
        <DisplayName>Cara Chittenden</DisplayName>
        <AccountId>37</AccountId>
        <AccountType/>
      </UserInfo>
      <UserInfo>
        <DisplayName>Thomas, Lucy</DisplayName>
        <AccountId>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F7919A3E15B46857DE088E427C327" ma:contentTypeVersion="12" ma:contentTypeDescription="Create a new document." ma:contentTypeScope="" ma:versionID="2030009e5b368305fc531fcf4edcfa3f">
  <xsd:schema xmlns:xsd="http://www.w3.org/2001/XMLSchema" xmlns:xs="http://www.w3.org/2001/XMLSchema" xmlns:p="http://schemas.microsoft.com/office/2006/metadata/properties" xmlns:ns2="e34a646c-6c9f-435c-8fda-3b80bf16d22f" xmlns:ns3="99413152-2be1-4b6e-bea2-08fd23444c45" targetNamespace="http://schemas.microsoft.com/office/2006/metadata/properties" ma:root="true" ma:fieldsID="1b178590e7e04b0dc84aa7143c454068" ns2:_="" ns3:_="">
    <xsd:import namespace="e34a646c-6c9f-435c-8fda-3b80bf16d22f"/>
    <xsd:import namespace="99413152-2be1-4b6e-bea2-08fd23444c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a646c-6c9f-435c-8fda-3b80bf16d2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13152-2be1-4b6e-bea2-08fd23444c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0F56C3-8627-4A83-9D31-108F96396F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67C273-6065-405B-AEAF-A0EDB9330AD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99413152-2be1-4b6e-bea2-08fd23444c45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34a646c-6c9f-435c-8fda-3b80bf16d22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3EB350-F1B8-4D89-876A-75429C289C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4a646c-6c9f-435c-8fda-3b80bf16d22f"/>
    <ds:schemaRef ds:uri="99413152-2be1-4b6e-bea2-08fd23444c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 Finance Jargon Buster</Template>
  <TotalTime>30</TotalTime>
  <Words>207</Words>
  <Application>Microsoft Office PowerPoint</Application>
  <PresentationFormat>Widescreen</PresentationFormat>
  <Paragraphs>142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HK Grotesk</vt:lpstr>
      <vt:lpstr>HK Grotesk Light</vt:lpstr>
      <vt:lpstr>HK Grotesk Medium</vt:lpstr>
      <vt:lpstr>Office Theme</vt:lpstr>
      <vt:lpstr>Example Activity Group Accounts Summary </vt:lpstr>
      <vt:lpstr>PowerPoint Presentation</vt:lpstr>
      <vt:lpstr>Thanks for looking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Finance Jargon Buster</dc:title>
  <dc:creator>Thomas, Lucy</dc:creator>
  <cp:lastModifiedBy>Thomas, Lucy</cp:lastModifiedBy>
  <cp:revision>1</cp:revision>
  <cp:lastPrinted>2019-06-04T10:52:10Z</cp:lastPrinted>
  <dcterms:created xsi:type="dcterms:W3CDTF">2020-09-25T11:31:53Z</dcterms:created>
  <dcterms:modified xsi:type="dcterms:W3CDTF">2020-09-25T15:37:51Z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0x0101001D4F7919A3E15B46857DE088E427C327</vt:lpwstr>
  </property>
  <property fmtid="{D5CDD505-2E9C-101B-9397-08002B2CF9AE}" pid="3" name="_dlc_DocIdItemGuid">
    <vt:lpwstr>14362ff3-cfec-4be1-b4b7-ec7974b0a088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dlc_DocId">
    <vt:lpwstr>A2TJHVDMVNVZ-683604086-10084</vt:lpwstr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dlc_DocIdUrl">
    <vt:lpwstr>https://falmouthac.sharepoint.com/teams/fxu/marketing/_layouts/15/DocIdRedir.aspx?ID=A2TJHVDMVNVZ-683604086-10084, A2TJHVDMVNVZ-683604086-10084</vt:lpwstr>
  </property>
</Properties>
</file>